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309" r:id="rId5"/>
    <p:sldId id="310" r:id="rId6"/>
    <p:sldId id="311" r:id="rId7"/>
    <p:sldId id="312" r:id="rId8"/>
    <p:sldId id="313" r:id="rId9"/>
  </p:sldIdLst>
  <p:sldSz cx="12192000" cy="6858000"/>
  <p:notesSz cx="6858000" cy="9144000"/>
  <p:defaultTextStyle>
    <a:defPPr rtl="0"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5" name="Autor" initials="A" lastIdx="0" clrIdx="4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524" autoAdjust="0"/>
  </p:normalViewPr>
  <p:slideViewPr>
    <p:cSldViewPr snapToGrid="0">
      <p:cViewPr varScale="1">
        <p:scale>
          <a:sx n="80" d="100"/>
          <a:sy n="80" d="100"/>
        </p:scale>
        <p:origin x="62" y="110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852" y="9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commentAuthors" Target="commentAuthors.xml"/><Relationship Id="rId17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4C2AC3A-0042-4D1C-948F-3445CC1E0CB5}" type="datetime1">
              <a:rPr lang="es-MX" smtClean="0"/>
              <a:t>26/10/2023</a:t>
            </a:fld>
            <a:endParaRPr lang="es-MX" dirty="0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DD7E118-DCD0-425E-8F60-56D854F8828A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jpeg>
</file>

<file path=ppt/media/image12.jpeg>
</file>

<file path=ppt/media/image13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MX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EE7133-32FC-417C-81BD-89C13675E75D}" type="datetime1">
              <a:rPr lang="es-MX" smtClean="0"/>
              <a:pPr/>
              <a:t>26/10/2023</a:t>
            </a:fld>
            <a:endParaRPr lang="es-MX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MX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MX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6B913A0-8194-43AB-8CE1-D8825DE3150C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noProof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6B913A0-8194-43AB-8CE1-D8825DE3150C}" type="slidenum">
              <a:rPr lang="es-MX" smtClean="0"/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47387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8" descr="fotografía de una hoja de palmera sobre fondo rosa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ángulo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 anchor="b">
            <a:normAutofit/>
          </a:bodyPr>
          <a:lstStyle>
            <a:lvl1pPr algn="l"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9" name="Subtítulo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730584" y="4379976"/>
            <a:ext cx="3937416" cy="572798"/>
          </a:xfrm>
        </p:spPr>
        <p:txBody>
          <a:bodyPr rtlCol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MX" noProof="0"/>
              <a:t>Haga clic para editar el estilo de subtítulo del patrón</a:t>
            </a:r>
          </a:p>
        </p:txBody>
      </p:sp>
      <p:sp>
        <p:nvSpPr>
          <p:cNvPr id="11" name="Marcador de posición de imagen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esgos y benefici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44" descr="Fotografía de hojas de palmera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8714232" y="2103120"/>
            <a:ext cx="2185416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c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Marcador de posición de imagen 8" descr="fotografía del teclado de un portátil rodeado de 2 hojas de palma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ángulo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15" name="Título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 rtlCol="0">
            <a:noAutofit/>
          </a:bodyPr>
          <a:lstStyle>
            <a:lvl1pPr algn="l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rtlCol="0"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/>
              <a:t>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  <a:endParaRPr lang="es-MX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os cla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MX" noProof="0" smtClean="0"/>
              <a:t>‹Nº›</a:t>
            </a:fld>
            <a:endParaRPr lang="es-MX" noProof="0"/>
          </a:p>
        </p:txBody>
      </p:sp>
      <p:sp>
        <p:nvSpPr>
          <p:cNvPr id="8" name="Marcador de posición de contenido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9" name="Marcador de posición de contenido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10" name="Marcador de posición de contenido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11" name="Marcador de posición de contenido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ci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13" descr="fotografía de primer plano de hoja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ángulo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 rtlCol="0">
            <a:noAutofit/>
          </a:bodyPr>
          <a:lstStyle>
            <a:lvl1pPr algn="ctr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 rtlCol="0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claración de objetiv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ción de imagen 8" descr="Fotografía de hojas de palmera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ángulo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8" name="Marcador de posición de imagen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8" name="Marcador de posición de imagen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13" name="Marcador de posición de texto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MX" noProof="0"/>
              <a:t>Nombre</a:t>
            </a:r>
          </a:p>
        </p:txBody>
      </p:sp>
      <p:sp>
        <p:nvSpPr>
          <p:cNvPr id="14" name="Marcador de texto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MX" noProof="0"/>
              <a:t>Título</a:t>
            </a:r>
          </a:p>
        </p:txBody>
      </p:sp>
      <p:sp>
        <p:nvSpPr>
          <p:cNvPr id="9" name="Marcador de posición de imagen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15" name="Marcador de texto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MX" noProof="0"/>
              <a:t>Nombre</a:t>
            </a:r>
          </a:p>
        </p:txBody>
      </p:sp>
      <p:sp>
        <p:nvSpPr>
          <p:cNvPr id="16" name="Marcador de texto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MX" noProof="0"/>
              <a:t>Título</a:t>
            </a:r>
          </a:p>
        </p:txBody>
      </p:sp>
      <p:sp>
        <p:nvSpPr>
          <p:cNvPr id="10" name="Marcador de posición de imagen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17" name="Marcador de texto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MX" noProof="0"/>
              <a:t>Nombre</a:t>
            </a:r>
          </a:p>
        </p:txBody>
      </p:sp>
      <p:sp>
        <p:nvSpPr>
          <p:cNvPr id="18" name="Marcador de texto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MX" noProof="0"/>
              <a:t>Título</a:t>
            </a:r>
          </a:p>
        </p:txBody>
      </p:sp>
      <p:sp>
        <p:nvSpPr>
          <p:cNvPr id="11" name="Marcador de posición de imagen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19" name="Marcador de texto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MX" noProof="0"/>
              <a:t>Nombre</a:t>
            </a:r>
          </a:p>
        </p:txBody>
      </p:sp>
      <p:sp>
        <p:nvSpPr>
          <p:cNvPr id="20" name="Marcador de texto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es-MX" noProof="0"/>
              <a:t>Título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anig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Marcador de posición de imagen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/>
              <a:t>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MX" noProof="0" smtClean="0"/>
              <a:t>‹Nº›</a:t>
            </a:fld>
            <a:endParaRPr lang="es-MX" noProof="0"/>
          </a:p>
        </p:txBody>
      </p:sp>
      <p:sp>
        <p:nvSpPr>
          <p:cNvPr id="21" name="Marcador de posición de SmartArt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 rtlCol="0"/>
          <a:lstStyle/>
          <a:p>
            <a:pPr rtl="0"/>
            <a:r>
              <a:rPr lang="es-ES" noProof="0"/>
              <a:t>Haga clic en el icono para agregar un elemento gráfico SmartArt</a:t>
            </a:r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ortunidad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Marcador de posición de imagen 17" descr="fotografía de primer plano de planta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ángulo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9" name="Título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10" name="Marcador de posición de contenido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13" name="Marcador de posición de contenido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12" name="Marcador de posición de contenido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15" name="Marcador de posición de contenido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14" name="Marcador de posición de contenido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11" name="Marcador de posición de contenido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8" name="Marcador de posición de contenido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17" name="Marcador de posición de contenido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 rtlCol="0"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16" name="Marcador de posición de contenido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 rtlCol="0"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esumen del merc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Marcador de posición de imagen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8" name="Marcador de posición de contenido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9" name="Marcador de posición de contenido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MX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Marcador de posición de imagen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13" name="Rectángulo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MX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rtlCol="0" anchor="ctr" anchorCtr="0">
            <a:normAutofit/>
          </a:bodyPr>
          <a:lstStyle>
            <a:lvl1pPr algn="ctr"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9" name="Marcador de posición de imagen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 rtlCol="0">
            <a:noAutofit/>
          </a:bodyPr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o de empres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rcador de posición de imagen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 rtlCol="0"/>
          <a:lstStyle/>
          <a:p>
            <a:pPr rtl="0"/>
            <a:r>
              <a:rPr lang="es-ES" noProof="0"/>
              <a:t>Haga clic en el icono para agregar una imagen</a:t>
            </a:r>
            <a:endParaRPr lang="es-MX" noProof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 rtl="0"/>
            <a:endParaRPr lang="es-MX" sz="3600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rtlCol="0" anchor="t">
            <a:noAutofit/>
          </a:bodyPr>
          <a:lstStyle>
            <a:lvl1pPr>
              <a:defRPr sz="3600"/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 rtl="0"/>
            <a:r>
              <a:rPr lang="es-MX" noProof="0"/>
              <a:t>Haz clic para editar el texto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ronogra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  <a:endParaRPr lang="es-MX" noProof="0"/>
          </a:p>
        </p:txBody>
      </p:sp>
      <p:sp>
        <p:nvSpPr>
          <p:cNvPr id="64" name="Marcador de posición de texto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rtlCol="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MX" noProof="0"/>
              <a:t>Título del elemento</a:t>
            </a:r>
          </a:p>
        </p:txBody>
      </p:sp>
      <p:sp>
        <p:nvSpPr>
          <p:cNvPr id="38" name="Marcador de texto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MX" noProof="0"/>
              <a:t>Año</a:t>
            </a:r>
          </a:p>
        </p:txBody>
      </p:sp>
      <p:sp>
        <p:nvSpPr>
          <p:cNvPr id="39" name="Marcador de texto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40" name="Marcador de texto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41" name="Marcador de texto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42" name="Marcador de texto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44" name="Marcador de texto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45" name="Marcador de texto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46" name="Marcador de texto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48" name="Marcador de texto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49" name="Marcador de texto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47" name="Marcador de texto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50" name="Marcador de texto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51" name="Marcador de texto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43" name="Marcador de texto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es-MX" noProof="0"/>
              <a:t>Año</a:t>
            </a:r>
          </a:p>
        </p:txBody>
      </p:sp>
      <p:sp>
        <p:nvSpPr>
          <p:cNvPr id="52" name="Marcador de texto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53" name="Marcador de texto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54" name="Marcador de texto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55" name="Marcador de texto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56" name="Marcador de texto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57" name="Marcador de texto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58" name="Marcador de texto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60" name="Marcador de texto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61" name="Marcador de texto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59" name="Marcador de texto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62" name="Marcador de texto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63" name="Marcador de texto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es-MX" noProof="0"/>
              <a:t>MM</a:t>
            </a:r>
          </a:p>
        </p:txBody>
      </p:sp>
      <p:sp>
        <p:nvSpPr>
          <p:cNvPr id="33" name="Marcador de fecha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es-MX" noProof="0"/>
              <a:t>20XX</a:t>
            </a:r>
          </a:p>
        </p:txBody>
      </p:sp>
      <p:sp>
        <p:nvSpPr>
          <p:cNvPr id="34" name="Marcador de pie de página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35" name="Marcador de número de diapositiva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es-MX" noProof="0" smtClean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MX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MX" noProof="0"/>
              <a:t>Haga clic para modificar los estilos de texto del patrón</a:t>
            </a:r>
          </a:p>
          <a:p>
            <a:pPr lvl="1" rtl="0"/>
            <a:r>
              <a:rPr lang="es-MX" noProof="0"/>
              <a:t>Segundo nivel</a:t>
            </a:r>
          </a:p>
          <a:p>
            <a:pPr lvl="2" rtl="0"/>
            <a:r>
              <a:rPr lang="es-MX" noProof="0"/>
              <a:t>Tercer nivel</a:t>
            </a:r>
          </a:p>
          <a:p>
            <a:pPr lvl="3" rtl="0"/>
            <a:r>
              <a:rPr lang="es-MX" noProof="0"/>
              <a:t>Cuarto nivel</a:t>
            </a:r>
          </a:p>
          <a:p>
            <a:pPr lvl="4" rtl="0"/>
            <a:r>
              <a:rPr lang="es-MX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MX" noProof="0"/>
              <a:t>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r>
              <a:rPr lang="es-MX" noProof="0"/>
              <a:t>Plan de negocios de Contoso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pPr rtl="0"/>
            <a:fld id="{B5CEABB6-07DC-46E8-9B57-56EC44A396E5}" type="slidenum">
              <a:rPr lang="es-MX" noProof="0" smtClean="0"/>
              <a:pPr rtl="0"/>
              <a:t>‹Nº›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rtlCol="0">
            <a:normAutofit/>
          </a:bodyPr>
          <a:lstStyle/>
          <a:p>
            <a:pPr rtl="0"/>
            <a:r>
              <a:rPr lang="es-MX" dirty="0"/>
              <a:t>Manual de usuario adivina quien</a:t>
            </a:r>
          </a:p>
        </p:txBody>
      </p:sp>
      <p:sp>
        <p:nvSpPr>
          <p:cNvPr id="23" name="Subtítulo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 rtlCol="0"/>
          <a:lstStyle/>
          <a:p>
            <a:pPr rtl="0"/>
            <a:r>
              <a:rPr lang="es-MX" dirty="0"/>
              <a:t>Luis Emanuel </a:t>
            </a:r>
            <a:r>
              <a:rPr lang="es-MX" dirty="0" err="1"/>
              <a:t>Hernandez</a:t>
            </a:r>
            <a:r>
              <a:rPr lang="es-MX" dirty="0"/>
              <a:t> flores</a:t>
            </a:r>
          </a:p>
        </p:txBody>
      </p:sp>
      <p:pic>
        <p:nvPicPr>
          <p:cNvPr id="16" name="Marcador de posición de imagen 15" descr="fotografía de 2 hombres dibujando un grafo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3825" y="1143000"/>
            <a:ext cx="5029200" cy="4572000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843BE973-F916-89F8-79B1-F6F0EC07B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 anchor="ctr">
            <a:normAutofit/>
          </a:bodyPr>
          <a:lstStyle/>
          <a:p>
            <a:r>
              <a:rPr lang="es-MX" dirty="0"/>
              <a:t>Reglas de juego</a:t>
            </a:r>
          </a:p>
        </p:txBody>
      </p:sp>
      <p:pic>
        <p:nvPicPr>
          <p:cNvPr id="1026" name="Picture 2" descr="Hasbro Gaming, Adivina Quién? Personas/Mascotas, Incluye 2 Tableros de Mesa  con 72 Tarjetas y 10 Clavijas de Puntuaje para Niños y Niñas de 6+ Años  para 2 Jugadores : Amazon.com.mx: Juguetes y Juegos">
            <a:extLst>
              <a:ext uri="{FF2B5EF4-FFF2-40B4-BE49-F238E27FC236}">
                <a16:creationId xmlns:a16="http://schemas.microsoft.com/office/drawing/2014/main" id="{068FA139-15D5-51E5-D538-C66D0E01C727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6" r="-1" b="984"/>
          <a:stretch/>
        </p:blipFill>
        <p:spPr bwMode="auto">
          <a:xfrm>
            <a:off x="1709928" y="2105025"/>
            <a:ext cx="4178808" cy="338328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D614045-4C38-B54A-8193-288EFA329A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/>
          <a:p>
            <a:r>
              <a:rPr lang="es-MX" dirty="0"/>
              <a:t>-solo se pueden hacer dos preguntas acerca del personaje a adivinar </a:t>
            </a:r>
          </a:p>
          <a:p>
            <a:r>
              <a:rPr lang="es-MX" dirty="0"/>
              <a:t>-solo pueden ser preguntas acerca de: edad, complexión, aspecto y ocupación</a:t>
            </a:r>
          </a:p>
          <a:p>
            <a:r>
              <a:rPr lang="es-MX" dirty="0"/>
              <a:t>-no hay tiempo limite</a:t>
            </a:r>
          </a:p>
          <a:p>
            <a:endParaRPr lang="es-MX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260A658-3311-957C-6E38-14A116B583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MX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50999ED8-31F3-F7CE-E6FF-F2F0A7EE74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MX" noProof="0"/>
              <a:t>Plan de negocios de Contoso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2E97FFE-09F6-B386-E033-48C017D5B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es-MX" noProof="0" smtClean="0"/>
              <a:pPr rtl="0">
                <a:spcAft>
                  <a:spcPts val="600"/>
                </a:spcAft>
              </a:pPr>
              <a:t>2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291358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divina Quien Hasbro Gaming | Soriana">
            <a:extLst>
              <a:ext uri="{FF2B5EF4-FFF2-40B4-BE49-F238E27FC236}">
                <a16:creationId xmlns:a16="http://schemas.microsoft.com/office/drawing/2014/main" id="{0AA4B5A2-A774-3B80-0C6A-0398E57076A4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1" b="-1"/>
          <a:stretch/>
        </p:blipFill>
        <p:spPr bwMode="auto">
          <a:xfrm>
            <a:off x="6099048" y="777240"/>
            <a:ext cx="5184648" cy="530352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BE4BF7B9-197D-24EA-6959-64B51CB0B4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anchor="ctr">
            <a:normAutofit/>
          </a:bodyPr>
          <a:lstStyle/>
          <a:p>
            <a:r>
              <a:rPr lang="es-MX" dirty="0"/>
              <a:t>Modo de juego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ABF4F87-7BF5-25CB-B37C-FE748FDFBC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/>
          <a:p>
            <a:r>
              <a:rPr lang="es-MX" sz="1200"/>
              <a:t>Una vez que inicies el juego este te permitirá hacer dos preguntas dentro de su menú, tu decides cuales dos preguntas son las que vas a realizar y posterior a ello te hará la pregunta final donde tendrás que adivinar el personaje.</a:t>
            </a:r>
          </a:p>
          <a:p>
            <a:r>
              <a:rPr lang="es-MX" sz="1200"/>
              <a:t>Existen 5 personajes precargados los cuales son: cristiano Ronaldo, Messi, rey misterio, Jonny </a:t>
            </a:r>
            <a:r>
              <a:rPr lang="es-MX" sz="1200" err="1"/>
              <a:t>depp</a:t>
            </a:r>
            <a:r>
              <a:rPr lang="es-MX" sz="1200"/>
              <a:t> y leonardo di </a:t>
            </a:r>
            <a:r>
              <a:rPr lang="es-MX" sz="1200" err="1"/>
              <a:t>caprio</a:t>
            </a:r>
            <a:endParaRPr lang="es-MX" sz="120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05FF8BD-D4DB-CD8E-C511-3910BA6663E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MX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8241274-6860-61A5-DDA1-C5A01EB12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MX" noProof="0"/>
              <a:t>Plan de negocios de Contoso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9944DAE-9F45-82F4-BE23-EA3AA040D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es-MX" noProof="0" smtClean="0"/>
              <a:pPr rtl="0">
                <a:spcAft>
                  <a:spcPts val="600"/>
                </a:spcAft>
              </a:pPr>
              <a:t>3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14566153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lásico juego Adivina Quién? - Hasbro Games">
            <a:extLst>
              <a:ext uri="{FF2B5EF4-FFF2-40B4-BE49-F238E27FC236}">
                <a16:creationId xmlns:a16="http://schemas.microsoft.com/office/drawing/2014/main" id="{45947D54-70FD-7D29-3F05-87AB18E889E6}"/>
              </a:ext>
            </a:extLst>
          </p:cNvPr>
          <p:cNvPicPr>
            <a:picLocks noGrp="1" noChangeAspect="1" noChangeArrowheads="1"/>
          </p:cNvPicPr>
          <p:nvPr>
            <p:ph type="pic"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41" b="-1"/>
          <a:stretch/>
        </p:blipFill>
        <p:spPr bwMode="auto">
          <a:xfrm>
            <a:off x="6099048" y="777240"/>
            <a:ext cx="5184648" cy="5303520"/>
          </a:xfrm>
          <a:prstGeom prst="rect">
            <a:avLst/>
          </a:prstGeom>
          <a:solidFill>
            <a:srgbClr val="FFFFFF"/>
          </a:solidFill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F6A2B991-BB42-A0B4-501D-22BA31F69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anchor="ctr">
            <a:normAutofit/>
          </a:bodyPr>
          <a:lstStyle/>
          <a:p>
            <a:r>
              <a:rPr lang="es-MX" dirty="0"/>
              <a:t>Casos	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5800E4C-A246-B04C-71C2-A2AC55599E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/>
          <a:p>
            <a:r>
              <a:rPr lang="es-MX" dirty="0"/>
              <a:t>Dentro del juego solo hay 5 posibles casos de personaje, por lo cual  con las dos preguntas que te permite hacer acerca de sus 4 aspectos relevantes es suficiente para poder adivinar el personaje.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11793E7-E054-90CC-5B97-0F17C2C4EA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MX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81AFA1-6BC9-D63F-1A32-5DCDB54DDD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MX" noProof="0"/>
              <a:t>Plan de negocios de Contoso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414480A4-0055-2824-0EC3-79D1517F3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es-MX" noProof="0" smtClean="0"/>
              <a:pPr rtl="0">
                <a:spcAft>
                  <a:spcPts val="600"/>
                </a:spcAft>
              </a:pPr>
              <a:t>4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2740899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Marcador de posición de imagen 8">
            <a:extLst>
              <a:ext uri="{FF2B5EF4-FFF2-40B4-BE49-F238E27FC236}">
                <a16:creationId xmlns:a16="http://schemas.microsoft.com/office/drawing/2014/main" id="{A82B4856-782F-A7E5-4563-1C396CF1F76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/>
          <a:srcRect l="8222" r="36788" b="-1"/>
          <a:stretch/>
        </p:blipFill>
        <p:spPr>
          <a:xfrm>
            <a:off x="6099048" y="777240"/>
            <a:ext cx="5184648" cy="5303520"/>
          </a:xfrm>
          <a:noFill/>
        </p:spPr>
      </p:pic>
      <p:sp>
        <p:nvSpPr>
          <p:cNvPr id="3" name="Título 2">
            <a:extLst>
              <a:ext uri="{FF2B5EF4-FFF2-40B4-BE49-F238E27FC236}">
                <a16:creationId xmlns:a16="http://schemas.microsoft.com/office/drawing/2014/main" id="{2212833F-C8DA-5D46-F957-AF8BD3B29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 anchor="ctr">
            <a:normAutofit/>
          </a:bodyPr>
          <a:lstStyle/>
          <a:p>
            <a:r>
              <a:rPr lang="es-MX" dirty="0"/>
              <a:t>encadenamiento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B4488E1-01DF-A229-AE82-D62F4997E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/>
          <a:p>
            <a:r>
              <a:rPr lang="es-MX" dirty="0"/>
              <a:t>Este juego utiliza una estructura de matrices y igualación a listas para poder asignar y adivinar al personaje de manera aleatoria cada vez que se reinicie el juego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C4D9EE8-E74E-A4EE-8162-E4067CE8A8C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MX" noProof="0"/>
              <a:t>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C3AE5EE-C15C-4727-BA0A-8AEFB17841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r>
              <a:rPr lang="es-MX" noProof="0"/>
              <a:t>Plan de negocios de Contoso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73E26D-B3FB-508D-77F2-0376D73C5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anchor="ctr">
            <a:normAutofit/>
          </a:bodyPr>
          <a:lstStyle/>
          <a:p>
            <a:pPr rtl="0">
              <a:spcAft>
                <a:spcPts val="600"/>
              </a:spcAft>
            </a:pPr>
            <a:fld id="{B5CEABB6-07DC-46E8-9B57-56EC44A396E5}" type="slidenum">
              <a:rPr lang="es-MX" noProof="0" smtClean="0"/>
              <a:pPr rtl="0">
                <a:spcAft>
                  <a:spcPts val="600"/>
                </a:spcAft>
              </a:pPr>
              <a:t>5</a:t>
            </a:fld>
            <a:endParaRPr lang="es-MX" noProof="0"/>
          </a:p>
        </p:txBody>
      </p:sp>
    </p:spTree>
    <p:extLst>
      <p:ext uri="{BB962C8B-B14F-4D97-AF65-F5344CB8AC3E}">
        <p14:creationId xmlns:p14="http://schemas.microsoft.com/office/powerpoint/2010/main" val="389171730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585_TF10081922_Win32" id="{3B2B0662-B765-4360-894A-C1626563D5AB}" vid="{D272FEBE-68E8-4502-9627-399E2BEE3F52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{344010A1-B887-4789-BC08-392CC4F255C4}tf10081922_win32</Template>
  <TotalTime>8</TotalTime>
  <Words>209</Words>
  <Application>Microsoft Office PowerPoint</Application>
  <PresentationFormat>Panorámica</PresentationFormat>
  <Paragraphs>26</Paragraphs>
  <Slides>5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10" baseType="lpstr">
      <vt:lpstr>Arial</vt:lpstr>
      <vt:lpstr>Calibri</vt:lpstr>
      <vt:lpstr>Quire Sans Pro Light</vt:lpstr>
      <vt:lpstr>Tisa Offc Serif Pro</vt:lpstr>
      <vt:lpstr>Tema de Office</vt:lpstr>
      <vt:lpstr>Manual de usuario adivina quien</vt:lpstr>
      <vt:lpstr>Reglas de juego</vt:lpstr>
      <vt:lpstr>Modo de juego</vt:lpstr>
      <vt:lpstr>Casos </vt:lpstr>
      <vt:lpstr>encadenamiento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Manual de usuario adivina quien</dc:title>
  <dc:creator>LUIS EMANUEL HERNANDEZ FLORES</dc:creator>
  <cp:lastModifiedBy>LUIS EMANUEL HERNANDEZ FLORES</cp:lastModifiedBy>
  <cp:revision>1</cp:revision>
  <dcterms:created xsi:type="dcterms:W3CDTF">2023-10-26T15:51:56Z</dcterms:created>
  <dcterms:modified xsi:type="dcterms:W3CDTF">2023-10-26T16:00:01Z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